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31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8" r:id="rId20"/>
    <p:sldId id="279" r:id="rId21"/>
    <p:sldId id="280" r:id="rId22"/>
    <p:sldId id="281" r:id="rId23"/>
    <p:sldId id="283" r:id="rId24"/>
    <p:sldId id="285" r:id="rId25"/>
    <p:sldId id="286" r:id="rId26"/>
    <p:sldId id="287" r:id="rId27"/>
    <p:sldId id="288" r:id="rId28"/>
    <p:sldId id="296" r:id="rId29"/>
    <p:sldId id="297" r:id="rId30"/>
    <p:sldId id="284" r:id="rId31"/>
    <p:sldId id="298" r:id="rId32"/>
    <p:sldId id="275" r:id="rId33"/>
    <p:sldId id="276" r:id="rId34"/>
    <p:sldId id="277" r:id="rId35"/>
    <p:sldId id="289" r:id="rId36"/>
    <p:sldId id="290" r:id="rId37"/>
    <p:sldId id="291" r:id="rId38"/>
    <p:sldId id="292" r:id="rId39"/>
    <p:sldId id="293" r:id="rId40"/>
    <p:sldId id="295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294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16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printerSettings" Target="printerSettings/printerSettings1.bin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B5EB3315-ACA9-A348-BE4B-2B2F5755836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advClick="0" advTm="1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3315-ACA9-A348-BE4B-2B2F5755836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D1A8D-1AD2-6C4A-B20E-98FB057868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advClick="0" advTm="10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B5EB3315-ACA9-A348-BE4B-2B2F5755836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59AD1A8D-1AD2-6C4A-B20E-98FB0578686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advClick="0" advTm="10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3315-ACA9-A348-BE4B-2B2F5755836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D1A8D-1AD2-6C4A-B20E-98FB0578686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advClick="0" advTm="10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3315-ACA9-A348-BE4B-2B2F5755836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D1A8D-1AD2-6C4A-B20E-98FB0578686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advClick="0" advTm="10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3315-ACA9-A348-BE4B-2B2F5755836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D1A8D-1AD2-6C4A-B20E-98FB057868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advClick="0" advTm="10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3315-ACA9-A348-BE4B-2B2F5755836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D1A8D-1AD2-6C4A-B20E-98FB057868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advClick="0" advTm="10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3315-ACA9-A348-BE4B-2B2F5755836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D1A8D-1AD2-6C4A-B20E-98FB05786867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advClick="0" advTm="10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3315-ACA9-A348-BE4B-2B2F5755836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D1A8D-1AD2-6C4A-B20E-98FB0578686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  <p:transition xmlns:p14="http://schemas.microsoft.com/office/powerpoint/2010/main" advClick="0" advTm="10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3315-ACA9-A348-BE4B-2B2F5755836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D1A8D-1AD2-6C4A-B20E-98FB0578686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  <p:transition xmlns:p14="http://schemas.microsoft.com/office/powerpoint/2010/main" advClick="0" advTm="10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3315-ACA9-A348-BE4B-2B2F5755836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D1A8D-1AD2-6C4A-B20E-98FB0578686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  <p:transition xmlns:p14="http://schemas.microsoft.com/office/powerpoint/2010/main" advClick="0" advTm="1000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3315-ACA9-A348-BE4B-2B2F5755836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D1A8D-1AD2-6C4A-B20E-98FB057868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advClick="0" advTm="1000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3315-ACA9-A348-BE4B-2B2F5755836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D1A8D-1AD2-6C4A-B20E-98FB057868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advClick="0" advTm="10000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3315-ACA9-A348-BE4B-2B2F5755836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advClick="0" advTm="10000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3315-ACA9-A348-BE4B-2B2F5755836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D1A8D-1AD2-6C4A-B20E-98FB05786867}" type="slidenum">
              <a:rPr lang="en-US" smtClean="0"/>
              <a:t>‹#›</a:t>
            </a:fld>
            <a:endParaRPr lang="en-US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transition xmlns:p14="http://schemas.microsoft.com/office/powerpoint/2010/main" advClick="0" advTm="10000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3315-ACA9-A348-BE4B-2B2F5755836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D1A8D-1AD2-6C4A-B20E-98FB057868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advClick="0" advTm="10000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3315-ACA9-A348-BE4B-2B2F5755836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D1A8D-1AD2-6C4A-B20E-98FB0578686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transition xmlns:p14="http://schemas.microsoft.com/office/powerpoint/2010/main" advClick="0" advTm="10000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3315-ACA9-A348-BE4B-2B2F5755836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D1A8D-1AD2-6C4A-B20E-98FB057868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advClick="0" advTm="10000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3315-ACA9-A348-BE4B-2B2F5755836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D1A8D-1AD2-6C4A-B20E-98FB057868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advClick="0" advTm="10000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B3315-ACA9-A348-BE4B-2B2F5755836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D1A8D-1AD2-6C4A-B20E-98FB057868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advClick="0" advTm="1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6.png"/><Relationship Id="rId23" Type="http://schemas.openxmlformats.org/officeDocument/2006/relationships/image" Target="../media/image7.png"/><Relationship Id="rId24" Type="http://schemas.openxmlformats.org/officeDocument/2006/relationships/image" Target="../media/image8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B5EB3315-ACA9-A348-BE4B-2B2F5755836E}" type="datetimeFigureOut">
              <a:rPr lang="en-US" smtClean="0"/>
              <a:t>4/20/18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59AD1A8D-1AD2-6C4A-B20E-98FB0578686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  <p:sldLayoutId id="2147484043" r:id="rId12"/>
    <p:sldLayoutId id="2147484044" r:id="rId13"/>
    <p:sldLayoutId id="2147484045" r:id="rId14"/>
    <p:sldLayoutId id="2147484046" r:id="rId15"/>
    <p:sldLayoutId id="2147484047" r:id="rId16"/>
    <p:sldLayoutId id="2147484048" r:id="rId17"/>
    <p:sldLayoutId id="2147484049" r:id="rId18"/>
    <p:sldLayoutId id="2147484050" r:id="rId19"/>
    <p:sldLayoutId id="2147484051" r:id="rId20"/>
  </p:sldLayoutIdLst>
  <p:transition xmlns:p14="http://schemas.microsoft.com/office/powerpoint/2010/main" advClick="0" advTm="10000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5.jpg"/><Relationship Id="rId3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4" Type="http://schemas.openxmlformats.org/officeDocument/2006/relationships/image" Target="../media/image32.jp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0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4" Type="http://schemas.openxmlformats.org/officeDocument/2006/relationships/image" Target="../media/image39.jp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7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1.jpg"/><Relationship Id="rId3" Type="http://schemas.openxmlformats.org/officeDocument/2006/relationships/image" Target="../media/image4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4" Type="http://schemas.openxmlformats.org/officeDocument/2006/relationships/image" Target="../media/image45.jp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3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7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4" Type="http://schemas.openxmlformats.org/officeDocument/2006/relationships/image" Target="../media/image51.jpg"/><Relationship Id="rId5" Type="http://schemas.openxmlformats.org/officeDocument/2006/relationships/image" Target="../media/image52.jp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49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7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4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5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56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7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8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9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0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3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2.jp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5.jp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3.jp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4.jp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5.jp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jp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Relationship Id="rId3" Type="http://schemas.openxmlformats.org/officeDocument/2006/relationships/image" Target="../media/image41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8.jp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jp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jp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3.jp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74.jp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5.jp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216" y="170534"/>
            <a:ext cx="6477000" cy="1914144"/>
          </a:xfrm>
        </p:spPr>
        <p:txBody>
          <a:bodyPr/>
          <a:lstStyle/>
          <a:p>
            <a:r>
              <a:rPr lang="en-US" dirty="0" smtClean="0"/>
              <a:t>Raymond Daniel Baer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37191" y="2816411"/>
            <a:ext cx="6477000" cy="3090923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1927-2018</a:t>
            </a:r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a Millersburg man, a baseball player</a:t>
            </a:r>
          </a:p>
          <a:p>
            <a:endParaRPr lang="en-US" dirty="0"/>
          </a:p>
          <a:p>
            <a:r>
              <a:rPr lang="en-US" dirty="0" smtClean="0"/>
              <a:t>a husband, a father, a sinner saved by grace</a:t>
            </a:r>
          </a:p>
          <a:p>
            <a:endParaRPr lang="en-US" dirty="0"/>
          </a:p>
          <a:p>
            <a:r>
              <a:rPr lang="en-US" dirty="0" smtClean="0"/>
              <a:t>You could depend on </a:t>
            </a:r>
            <a:r>
              <a:rPr lang="en-US" dirty="0" err="1" smtClean="0"/>
              <a:t>Mim</a:t>
            </a:r>
            <a:r>
              <a:rPr lang="en-US" dirty="0" smtClean="0"/>
              <a:t> Baer.</a:t>
            </a:r>
          </a:p>
        </p:txBody>
      </p:sp>
    </p:spTree>
    <p:extLst>
      <p:ext uri="{BB962C8B-B14F-4D97-AF65-F5344CB8AC3E}">
        <p14:creationId xmlns:p14="http://schemas.microsoft.com/office/powerpoint/2010/main" val="3693698267"/>
      </p:ext>
    </p:extLst>
  </p:cSld>
  <p:clrMapOvr>
    <a:masterClrMapping/>
  </p:clrMapOvr>
  <p:transition xmlns:p14="http://schemas.microsoft.com/office/powerpoint/2010/main" advClick="0" advTm="10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152775" y="5054360"/>
            <a:ext cx="5538788" cy="1162050"/>
          </a:xfrm>
        </p:spPr>
        <p:txBody>
          <a:bodyPr/>
          <a:lstStyle/>
          <a:p>
            <a:r>
              <a:rPr lang="en-US" dirty="0" smtClean="0"/>
              <a:t>Superior Blues</a:t>
            </a:r>
            <a:endParaRPr lang="en-US" dirty="0"/>
          </a:p>
        </p:txBody>
      </p:sp>
      <p:pic>
        <p:nvPicPr>
          <p:cNvPr id="8" name="Picture Placeholder 7" descr="2018-04-20-0068.jpg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1" b="10581"/>
          <a:stretch>
            <a:fillRect/>
          </a:stretch>
        </p:blipFill>
        <p:spPr>
          <a:xfrm rot="21240000">
            <a:off x="921159" y="522749"/>
            <a:ext cx="7042801" cy="4576451"/>
          </a:xfrm>
        </p:spPr>
      </p:pic>
    </p:spTree>
    <p:extLst>
      <p:ext uri="{BB962C8B-B14F-4D97-AF65-F5344CB8AC3E}">
        <p14:creationId xmlns:p14="http://schemas.microsoft.com/office/powerpoint/2010/main" val="3146423977"/>
      </p:ext>
    </p:extLst>
  </p:cSld>
  <p:clrMapOvr>
    <a:masterClrMapping/>
  </p:clrMapOvr>
  <p:transition xmlns:p14="http://schemas.microsoft.com/office/powerpoint/2010/main" advClick="0" advTm="10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Nelson’s Express</a:t>
            </a:r>
            <a:endParaRPr lang="en-US" dirty="0"/>
          </a:p>
        </p:txBody>
      </p:sp>
      <p:pic>
        <p:nvPicPr>
          <p:cNvPr id="4" name="Content Placeholder 3" descr="2018-04-20-0069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03" b="118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22317783"/>
      </p:ext>
    </p:extLst>
  </p:cSld>
  <p:clrMapOvr>
    <a:masterClrMapping/>
  </p:clrMapOvr>
  <p:transition xmlns:p14="http://schemas.microsoft.com/office/powerpoint/2010/main" advClick="0" advTm="10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tough curve ball in relief</a:t>
            </a:r>
            <a:endParaRPr lang="en-US" dirty="0"/>
          </a:p>
        </p:txBody>
      </p:sp>
      <p:pic>
        <p:nvPicPr>
          <p:cNvPr id="5" name="Content Placeholder 4" descr="2018-04-20-0067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1" r="15751"/>
          <a:stretch>
            <a:fillRect/>
          </a:stretch>
        </p:blipFill>
        <p:spPr>
          <a:xfrm>
            <a:off x="513748" y="1735139"/>
            <a:ext cx="4452482" cy="4056062"/>
          </a:xfrm>
        </p:spPr>
      </p:pic>
      <p:pic>
        <p:nvPicPr>
          <p:cNvPr id="6" name="Content Placeholder 5" descr="2018-04-20-0066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9" b="4669"/>
          <a:stretch>
            <a:fillRect/>
          </a:stretch>
        </p:blipFill>
        <p:spPr>
          <a:xfrm>
            <a:off x="5161948" y="1735139"/>
            <a:ext cx="3566160" cy="4056062"/>
          </a:xfrm>
        </p:spPr>
      </p:pic>
    </p:spTree>
    <p:extLst>
      <p:ext uri="{BB962C8B-B14F-4D97-AF65-F5344CB8AC3E}">
        <p14:creationId xmlns:p14="http://schemas.microsoft.com/office/powerpoint/2010/main" val="2956760467"/>
      </p:ext>
    </p:extLst>
  </p:cSld>
  <p:clrMapOvr>
    <a:masterClrMapping/>
  </p:clrMapOvr>
  <p:transition xmlns:p14="http://schemas.microsoft.com/office/powerpoint/2010/main" advClick="0" advTm="10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ummer ball out west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Topeka Owls	</a:t>
            </a:r>
            <a:endParaRPr lang="en-US" dirty="0"/>
          </a:p>
        </p:txBody>
      </p:sp>
      <p:pic>
        <p:nvPicPr>
          <p:cNvPr id="7" name="Content Placeholder 6" descr="2018-04-20-0065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9" r="11089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Superior Blues</a:t>
            </a:r>
            <a:endParaRPr lang="en-US" dirty="0"/>
          </a:p>
        </p:txBody>
      </p:sp>
      <p:pic>
        <p:nvPicPr>
          <p:cNvPr id="8" name="Content Placeholder 7" descr="2018-04-20-0064.jpg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06" b="1710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71949076"/>
      </p:ext>
    </p:extLst>
  </p:cSld>
  <p:clrMapOvr>
    <a:masterClrMapping/>
  </p:clrMapOvr>
  <p:transition xmlns:p14="http://schemas.microsoft.com/office/powerpoint/2010/main" advClick="0" advTm="10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4126454" cy="1162050"/>
          </a:xfrm>
        </p:spPr>
        <p:txBody>
          <a:bodyPr/>
          <a:lstStyle/>
          <a:p>
            <a:r>
              <a:rPr lang="en-US" dirty="0" smtClean="0"/>
              <a:t>1952 Northern League Champs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017544" y="3370621"/>
            <a:ext cx="3566160" cy="2163171"/>
          </a:xfrm>
        </p:spPr>
        <p:txBody>
          <a:bodyPr/>
          <a:lstStyle/>
          <a:p>
            <a:r>
              <a:rPr lang="en-US" dirty="0" smtClean="0"/>
              <a:t>Superior Blues</a:t>
            </a:r>
            <a:endParaRPr lang="en-US" dirty="0"/>
          </a:p>
        </p:txBody>
      </p:sp>
      <p:pic>
        <p:nvPicPr>
          <p:cNvPr id="5" name="Picture Placeholder 4" descr="2018-04-20-0063.jp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7" b="208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66146"/>
      </p:ext>
    </p:extLst>
  </p:cSld>
  <p:clrMapOvr>
    <a:masterClrMapping/>
  </p:clrMapOvr>
  <p:transition xmlns:p14="http://schemas.microsoft.com/office/powerpoint/2010/main" advClick="0" advTm="10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2208909"/>
            <a:ext cx="3566160" cy="1162050"/>
          </a:xfrm>
        </p:spPr>
        <p:txBody>
          <a:bodyPr/>
          <a:lstStyle/>
          <a:p>
            <a:r>
              <a:rPr lang="en-US" dirty="0" smtClean="0"/>
              <a:t>Fireman Ray Baer vs. the very young Henry Aaron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017544" y="3715610"/>
            <a:ext cx="3566160" cy="2163171"/>
          </a:xfrm>
        </p:spPr>
        <p:txBody>
          <a:bodyPr/>
          <a:lstStyle/>
          <a:p>
            <a:r>
              <a:rPr lang="en-US" dirty="0" smtClean="0"/>
              <a:t>Eau Claire Bears rookie sensation at shortstop, on his way to becoming </a:t>
            </a:r>
            <a:r>
              <a:rPr lang="en-US" dirty="0" err="1" smtClean="0"/>
              <a:t>Hammerin</a:t>
            </a:r>
            <a:r>
              <a:rPr lang="en-US" dirty="0" smtClean="0"/>
              <a:t>’ Hank, meets Millersburg’s </a:t>
            </a:r>
            <a:r>
              <a:rPr lang="en-US" dirty="0" err="1" smtClean="0"/>
              <a:t>Mim</a:t>
            </a:r>
            <a:r>
              <a:rPr lang="en-US" dirty="0" smtClean="0"/>
              <a:t> Baer.</a:t>
            </a:r>
            <a:endParaRPr lang="en-US" dirty="0"/>
          </a:p>
        </p:txBody>
      </p:sp>
      <p:pic>
        <p:nvPicPr>
          <p:cNvPr id="5" name="Picture Placeholder 4" descr="2018-04-20-0062.jp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1" b="34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0493489"/>
      </p:ext>
    </p:extLst>
  </p:cSld>
  <p:clrMapOvr>
    <a:masterClrMapping/>
  </p:clrMapOvr>
  <p:transition xmlns:p14="http://schemas.microsoft.com/office/powerpoint/2010/main" advClick="0" advTm="10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 descr="2018-04-20-0061.jpg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29" b="29529"/>
          <a:stretch>
            <a:fillRect/>
          </a:stretch>
        </p:blipFill>
        <p:spPr>
          <a:xfrm rot="21240000">
            <a:off x="942069" y="486555"/>
            <a:ext cx="7712506" cy="5011629"/>
          </a:xfrm>
        </p:spPr>
      </p:pic>
    </p:spTree>
    <p:extLst>
      <p:ext uri="{BB962C8B-B14F-4D97-AF65-F5344CB8AC3E}">
        <p14:creationId xmlns:p14="http://schemas.microsoft.com/office/powerpoint/2010/main" val="2103964628"/>
      </p:ext>
    </p:extLst>
  </p:cSld>
  <p:clrMapOvr>
    <a:masterClrMapping/>
  </p:clrMapOvr>
  <p:transition xmlns:p14="http://schemas.microsoft.com/office/powerpoint/2010/main" advClick="0" advTm="10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DCBC Twin Pines Retreat</a:t>
            </a:r>
            <a:endParaRPr lang="en-US" dirty="0"/>
          </a:p>
        </p:txBody>
      </p:sp>
      <p:pic>
        <p:nvPicPr>
          <p:cNvPr id="4" name="Content Placeholder 3" descr="2018-04-20-006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6" b="127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09436552"/>
      </p:ext>
    </p:extLst>
  </p:cSld>
  <p:clrMapOvr>
    <a:masterClrMapping/>
  </p:clrMapOvr>
  <p:transition xmlns:p14="http://schemas.microsoft.com/office/powerpoint/2010/main" advClick="0" advTm="10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2018-04-20-0059.jp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2" r="7952"/>
          <a:stretch>
            <a:fillRect/>
          </a:stretch>
        </p:blipFill>
        <p:spPr>
          <a:xfrm rot="21421631">
            <a:off x="3306178" y="952937"/>
            <a:ext cx="3468664" cy="5124723"/>
          </a:xfrm>
        </p:spPr>
      </p:pic>
    </p:spTree>
    <p:extLst>
      <p:ext uri="{BB962C8B-B14F-4D97-AF65-F5344CB8AC3E}">
        <p14:creationId xmlns:p14="http://schemas.microsoft.com/office/powerpoint/2010/main" val="4021094039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018-04-20-0056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2" r="17582"/>
          <a:stretch>
            <a:fillRect/>
          </a:stretch>
        </p:blipFill>
        <p:spPr/>
      </p:pic>
      <p:pic>
        <p:nvPicPr>
          <p:cNvPr id="8" name="Content Placeholder 7" descr="2018-04-20-0057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0" b="14870"/>
          <a:stretch>
            <a:fillRect/>
          </a:stretch>
        </p:blipFill>
        <p:spPr>
          <a:xfrm>
            <a:off x="4648200" y="1626657"/>
            <a:ext cx="3566160" cy="4164544"/>
          </a:xfrm>
        </p:spPr>
      </p:pic>
    </p:spTree>
    <p:extLst>
      <p:ext uri="{BB962C8B-B14F-4D97-AF65-F5344CB8AC3E}">
        <p14:creationId xmlns:p14="http://schemas.microsoft.com/office/powerpoint/2010/main" val="259561975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2018-04-20-0055.jpg"/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6" r="11986"/>
          <a:stretch>
            <a:fillRect/>
          </a:stretch>
        </p:blipFill>
        <p:spPr>
          <a:xfrm rot="21420000">
            <a:off x="404916" y="1090649"/>
            <a:ext cx="3598455" cy="3334235"/>
          </a:xfrm>
        </p:spPr>
      </p:pic>
      <p:pic>
        <p:nvPicPr>
          <p:cNvPr id="8" name="Picture Placeholder 7" descr="2018-04-20-0054.jpg"/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" b="1639"/>
          <a:stretch>
            <a:fillRect/>
          </a:stretch>
        </p:blipFill>
        <p:spPr>
          <a:xfrm rot="360000">
            <a:off x="4236590" y="2267125"/>
            <a:ext cx="4432860" cy="3072384"/>
          </a:xfrm>
        </p:spPr>
      </p:pic>
    </p:spTree>
    <p:extLst>
      <p:ext uri="{BB962C8B-B14F-4D97-AF65-F5344CB8AC3E}">
        <p14:creationId xmlns:p14="http://schemas.microsoft.com/office/powerpoint/2010/main" val="2291357830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2018-04-20-0052.jpg"/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8" r="3908"/>
          <a:stretch>
            <a:fillRect/>
          </a:stretch>
        </p:blipFill>
        <p:spPr/>
      </p:pic>
      <p:pic>
        <p:nvPicPr>
          <p:cNvPr id="8" name="Picture Placeholder 7" descr="2018-04-20-0053.jpg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r="216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76722438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018-04-20-005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9" b="929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65828586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2018-04-20-0048.jpg"/>
          <p:cNvPicPr>
            <a:picLocks noGrp="1" noChangeAspect="1"/>
          </p:cNvPicPr>
          <p:nvPr>
            <p:ph sz="half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1" b="10901"/>
          <a:stretch>
            <a:fillRect/>
          </a:stretch>
        </p:blipFill>
        <p:spPr>
          <a:xfrm>
            <a:off x="4645152" y="1217355"/>
            <a:ext cx="3566160" cy="1920240"/>
          </a:xfrm>
        </p:spPr>
      </p:pic>
      <p:pic>
        <p:nvPicPr>
          <p:cNvPr id="13" name="Content Placeholder 12" descr="2018-04-20-0047.jpg"/>
          <p:cNvPicPr>
            <a:picLocks noGrp="1" noChangeAspect="1"/>
          </p:cNvPicPr>
          <p:nvPr>
            <p:ph sz="half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24" b="31024"/>
          <a:stretch>
            <a:fillRect/>
          </a:stretch>
        </p:blipFill>
        <p:spPr/>
      </p:pic>
      <p:pic>
        <p:nvPicPr>
          <p:cNvPr id="9" name="Content Placeholder 8" descr="2018-04-20-0049.jpg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7" b="11617"/>
          <a:stretch>
            <a:fillRect/>
          </a:stretch>
        </p:blipFill>
        <p:spPr>
          <a:xfrm>
            <a:off x="743151" y="1378416"/>
            <a:ext cx="3566160" cy="4056062"/>
          </a:xfrm>
        </p:spPr>
      </p:pic>
    </p:spTree>
    <p:extLst>
      <p:ext uri="{BB962C8B-B14F-4D97-AF65-F5344CB8AC3E}">
        <p14:creationId xmlns:p14="http://schemas.microsoft.com/office/powerpoint/2010/main" val="909986891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2018-04-20-0046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02" b="16102"/>
          <a:stretch>
            <a:fillRect/>
          </a:stretch>
        </p:blipFill>
        <p:spPr>
          <a:xfrm>
            <a:off x="897367" y="990554"/>
            <a:ext cx="3566160" cy="3616325"/>
          </a:xfrm>
        </p:spPr>
      </p:pic>
      <p:pic>
        <p:nvPicPr>
          <p:cNvPr id="8" name="Content Placeholder 7" descr="2018-04-20-0045.jpg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8" r="16128"/>
          <a:stretch>
            <a:fillRect/>
          </a:stretch>
        </p:blipFill>
        <p:spPr>
          <a:xfrm>
            <a:off x="4989013" y="2317564"/>
            <a:ext cx="3566160" cy="3616325"/>
          </a:xfrm>
        </p:spPr>
      </p:pic>
    </p:spTree>
    <p:extLst>
      <p:ext uri="{BB962C8B-B14F-4D97-AF65-F5344CB8AC3E}">
        <p14:creationId xmlns:p14="http://schemas.microsoft.com/office/powerpoint/2010/main" val="1290244444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8-04-20-004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9" b="9039"/>
          <a:stretch>
            <a:fillRect/>
          </a:stretch>
        </p:blipFill>
        <p:spPr>
          <a:xfrm>
            <a:off x="914400" y="1378416"/>
            <a:ext cx="7313613" cy="4056062"/>
          </a:xfrm>
        </p:spPr>
      </p:pic>
    </p:spTree>
    <p:extLst>
      <p:ext uri="{BB962C8B-B14F-4D97-AF65-F5344CB8AC3E}">
        <p14:creationId xmlns:p14="http://schemas.microsoft.com/office/powerpoint/2010/main" val="927677020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2018-04-20-0043.jpg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44" b="27744"/>
          <a:stretch>
            <a:fillRect/>
          </a:stretch>
        </p:blipFill>
        <p:spPr>
          <a:xfrm rot="232774">
            <a:off x="1124717" y="936839"/>
            <a:ext cx="7490589" cy="4943481"/>
          </a:xfrm>
        </p:spPr>
      </p:pic>
    </p:spTree>
    <p:extLst>
      <p:ext uri="{BB962C8B-B14F-4D97-AF65-F5344CB8AC3E}">
        <p14:creationId xmlns:p14="http://schemas.microsoft.com/office/powerpoint/2010/main" val="1892105403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2018-04-20-0039.jpg"/>
          <p:cNvPicPr>
            <a:picLocks noGrp="1" noChangeAspect="1"/>
          </p:cNvPicPr>
          <p:nvPr>
            <p:ph sz="half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5" b="10535"/>
          <a:stretch>
            <a:fillRect/>
          </a:stretch>
        </p:blipFill>
        <p:spPr>
          <a:xfrm>
            <a:off x="4388152" y="764851"/>
            <a:ext cx="4217127" cy="2271916"/>
          </a:xfrm>
        </p:spPr>
      </p:pic>
      <p:pic>
        <p:nvPicPr>
          <p:cNvPr id="9" name="Content Placeholder 8" descr="2018-04-20-0038.jpg"/>
          <p:cNvPicPr>
            <a:picLocks noGrp="1" noChangeAspect="1"/>
          </p:cNvPicPr>
          <p:nvPr>
            <p:ph sz="half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0" b="9320"/>
          <a:stretch>
            <a:fillRect/>
          </a:stretch>
        </p:blipFill>
        <p:spPr>
          <a:xfrm>
            <a:off x="4388152" y="3656926"/>
            <a:ext cx="4205827" cy="2264676"/>
          </a:xfrm>
        </p:spPr>
      </p:pic>
      <p:pic>
        <p:nvPicPr>
          <p:cNvPr id="7" name="Content Placeholder 6" descr="2018-04-20-0040.jpg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6" r="20506"/>
          <a:stretch>
            <a:fillRect/>
          </a:stretch>
        </p:blipFill>
        <p:spPr>
          <a:xfrm>
            <a:off x="443464" y="1349878"/>
            <a:ext cx="3566160" cy="4056062"/>
          </a:xfrm>
        </p:spPr>
      </p:pic>
    </p:spTree>
    <p:extLst>
      <p:ext uri="{BB962C8B-B14F-4D97-AF65-F5344CB8AC3E}">
        <p14:creationId xmlns:p14="http://schemas.microsoft.com/office/powerpoint/2010/main" val="2166403164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018-04-20-003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6" b="9256"/>
          <a:stretch>
            <a:fillRect/>
          </a:stretch>
        </p:blipFill>
        <p:spPr>
          <a:xfrm>
            <a:off x="914400" y="1378415"/>
            <a:ext cx="7313613" cy="4056062"/>
          </a:xfrm>
        </p:spPr>
      </p:pic>
    </p:spTree>
    <p:extLst>
      <p:ext uri="{BB962C8B-B14F-4D97-AF65-F5344CB8AC3E}">
        <p14:creationId xmlns:p14="http://schemas.microsoft.com/office/powerpoint/2010/main" val="1928556165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2018-04-20-0036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28" b="16028"/>
          <a:stretch>
            <a:fillRect/>
          </a:stretch>
        </p:blipFill>
        <p:spPr>
          <a:xfrm>
            <a:off x="340805" y="1418623"/>
            <a:ext cx="4159095" cy="4217601"/>
          </a:xfrm>
        </p:spPr>
      </p:pic>
      <p:pic>
        <p:nvPicPr>
          <p:cNvPr id="8" name="Content Placeholder 7" descr="2018-04-20-0035.jpg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79" b="15679"/>
          <a:stretch>
            <a:fillRect/>
          </a:stretch>
        </p:blipFill>
        <p:spPr>
          <a:xfrm>
            <a:off x="4803492" y="1418623"/>
            <a:ext cx="4159095" cy="4217601"/>
          </a:xfrm>
        </p:spPr>
      </p:pic>
    </p:spTree>
    <p:extLst>
      <p:ext uri="{BB962C8B-B14F-4D97-AF65-F5344CB8AC3E}">
        <p14:creationId xmlns:p14="http://schemas.microsoft.com/office/powerpoint/2010/main" val="636021622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2018-04-20-0033.jpg"/>
          <p:cNvPicPr>
            <a:picLocks noGrp="1" noChangeAspect="1"/>
          </p:cNvPicPr>
          <p:nvPr>
            <p:ph sz="half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8" b="10288"/>
          <a:stretch>
            <a:fillRect/>
          </a:stretch>
        </p:blipFill>
        <p:spPr>
          <a:xfrm>
            <a:off x="4459632" y="775018"/>
            <a:ext cx="3566160" cy="1920240"/>
          </a:xfrm>
        </p:spPr>
      </p:pic>
      <p:pic>
        <p:nvPicPr>
          <p:cNvPr id="8" name="Content Placeholder 7" descr="2018-04-20-0034.jp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7" r="20157"/>
          <a:stretch>
            <a:fillRect/>
          </a:stretch>
        </p:blipFill>
        <p:spPr>
          <a:xfrm>
            <a:off x="400652" y="1349878"/>
            <a:ext cx="3566160" cy="4056062"/>
          </a:xfrm>
        </p:spPr>
      </p:pic>
      <p:pic>
        <p:nvPicPr>
          <p:cNvPr id="12" name="Content Placeholder 11" descr="2018-04-20-0031.jpg"/>
          <p:cNvPicPr>
            <a:picLocks noGrp="1" noChangeAspect="1"/>
          </p:cNvPicPr>
          <p:nvPr>
            <p:ph sz="half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86" b="23586"/>
          <a:stretch>
            <a:fillRect/>
          </a:stretch>
        </p:blipFill>
        <p:spPr>
          <a:xfrm>
            <a:off x="4345464" y="3499968"/>
            <a:ext cx="4046829" cy="2179062"/>
          </a:xfrm>
        </p:spPr>
      </p:pic>
    </p:spTree>
    <p:extLst>
      <p:ext uri="{BB962C8B-B14F-4D97-AF65-F5344CB8AC3E}">
        <p14:creationId xmlns:p14="http://schemas.microsoft.com/office/powerpoint/2010/main" val="4145570604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018-04-20-000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87" b="30487"/>
          <a:stretch>
            <a:fillRect/>
          </a:stretch>
        </p:blipFill>
        <p:spPr>
          <a:xfrm>
            <a:off x="914400" y="1449760"/>
            <a:ext cx="7313613" cy="4056062"/>
          </a:xfrm>
        </p:spPr>
      </p:pic>
    </p:spTree>
    <p:extLst>
      <p:ext uri="{BB962C8B-B14F-4D97-AF65-F5344CB8AC3E}">
        <p14:creationId xmlns:p14="http://schemas.microsoft.com/office/powerpoint/2010/main" val="3891771535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2018-04-20-0003.jpg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3" b="3773"/>
          <a:stretch>
            <a:fillRect/>
          </a:stretch>
        </p:blipFill>
        <p:spPr>
          <a:xfrm rot="21240000">
            <a:off x="2484545" y="2088064"/>
            <a:ext cx="5009597" cy="3255264"/>
          </a:xfrm>
        </p:spPr>
      </p:pic>
    </p:spTree>
    <p:extLst>
      <p:ext uri="{BB962C8B-B14F-4D97-AF65-F5344CB8AC3E}">
        <p14:creationId xmlns:p14="http://schemas.microsoft.com/office/powerpoint/2010/main" val="1153376390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8-04-20-000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2" b="8592"/>
          <a:stretch>
            <a:fillRect/>
          </a:stretch>
        </p:blipFill>
        <p:spPr>
          <a:xfrm>
            <a:off x="914400" y="1464028"/>
            <a:ext cx="7313613" cy="4056062"/>
          </a:xfrm>
        </p:spPr>
      </p:pic>
    </p:spTree>
    <p:extLst>
      <p:ext uri="{BB962C8B-B14F-4D97-AF65-F5344CB8AC3E}">
        <p14:creationId xmlns:p14="http://schemas.microsoft.com/office/powerpoint/2010/main" val="4036201074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2018-04-20-0005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87" b="11887"/>
          <a:stretch>
            <a:fillRect/>
          </a:stretch>
        </p:blipFill>
        <p:spPr>
          <a:xfrm>
            <a:off x="235945" y="984555"/>
            <a:ext cx="4244615" cy="2285562"/>
          </a:xfrm>
        </p:spPr>
      </p:pic>
      <p:pic>
        <p:nvPicPr>
          <p:cNvPr id="11" name="Content Placeholder 10" descr="2018-04-20-0009.jpg"/>
          <p:cNvPicPr>
            <a:picLocks noGrp="1" noChangeAspect="1"/>
          </p:cNvPicPr>
          <p:nvPr>
            <p:ph sz="half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0" b="12200"/>
          <a:stretch>
            <a:fillRect/>
          </a:stretch>
        </p:blipFill>
        <p:spPr>
          <a:xfrm>
            <a:off x="235945" y="3557044"/>
            <a:ext cx="4244615" cy="2285562"/>
          </a:xfrm>
        </p:spPr>
      </p:pic>
      <p:pic>
        <p:nvPicPr>
          <p:cNvPr id="10" name="Content Placeholder 9" descr="2018-04-20-0008.jpg"/>
          <p:cNvPicPr>
            <a:picLocks noGrp="1" noChangeAspect="1"/>
          </p:cNvPicPr>
          <p:nvPr>
            <p:ph sz="half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01" b="11601"/>
          <a:stretch>
            <a:fillRect/>
          </a:stretch>
        </p:blipFill>
        <p:spPr>
          <a:xfrm>
            <a:off x="4846388" y="984555"/>
            <a:ext cx="4297612" cy="2314099"/>
          </a:xfrm>
        </p:spPr>
      </p:pic>
      <p:pic>
        <p:nvPicPr>
          <p:cNvPr id="12" name="Content Placeholder 11" descr="2018-04-20-0010.jpg"/>
          <p:cNvPicPr>
            <a:picLocks noGrp="1" noChangeAspect="1"/>
          </p:cNvPicPr>
          <p:nvPr>
            <p:ph sz="half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82" b="16082"/>
          <a:stretch>
            <a:fillRect/>
          </a:stretch>
        </p:blipFill>
        <p:spPr>
          <a:xfrm>
            <a:off x="4699679" y="3557044"/>
            <a:ext cx="4444321" cy="2393096"/>
          </a:xfrm>
        </p:spPr>
      </p:pic>
    </p:spTree>
    <p:extLst>
      <p:ext uri="{BB962C8B-B14F-4D97-AF65-F5344CB8AC3E}">
        <p14:creationId xmlns:p14="http://schemas.microsoft.com/office/powerpoint/2010/main" val="2560283877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Costa Rica mission trip</a:t>
            </a:r>
            <a:endParaRPr lang="en-US" dirty="0"/>
          </a:p>
        </p:txBody>
      </p:sp>
      <p:pic>
        <p:nvPicPr>
          <p:cNvPr id="4" name="Content Placeholder 3" descr="2018-04-20-000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9" b="94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9569964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8-04-20-003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3" b="8123"/>
          <a:stretch>
            <a:fillRect/>
          </a:stretch>
        </p:blipFill>
        <p:spPr>
          <a:xfrm>
            <a:off x="914400" y="1492567"/>
            <a:ext cx="7313613" cy="4056062"/>
          </a:xfrm>
        </p:spPr>
      </p:pic>
    </p:spTree>
    <p:extLst>
      <p:ext uri="{BB962C8B-B14F-4D97-AF65-F5344CB8AC3E}">
        <p14:creationId xmlns:p14="http://schemas.microsoft.com/office/powerpoint/2010/main" val="2940206041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018-04-20-0039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8" r="28378"/>
          <a:stretch>
            <a:fillRect/>
          </a:stretch>
        </p:blipFill>
        <p:spPr>
          <a:xfrm>
            <a:off x="2997569" y="553986"/>
            <a:ext cx="3566160" cy="5627498"/>
          </a:xfrm>
        </p:spPr>
      </p:pic>
    </p:spTree>
    <p:extLst>
      <p:ext uri="{BB962C8B-B14F-4D97-AF65-F5344CB8AC3E}">
        <p14:creationId xmlns:p14="http://schemas.microsoft.com/office/powerpoint/2010/main" val="3550486991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2018-04-20-0002.jp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" r="2465"/>
          <a:stretch>
            <a:fillRect/>
          </a:stretch>
        </p:blipFill>
        <p:spPr>
          <a:xfrm rot="21421631">
            <a:off x="2673681" y="867326"/>
            <a:ext cx="3468664" cy="5124723"/>
          </a:xfrm>
        </p:spPr>
      </p:pic>
    </p:spTree>
    <p:extLst>
      <p:ext uri="{BB962C8B-B14F-4D97-AF65-F5344CB8AC3E}">
        <p14:creationId xmlns:p14="http://schemas.microsoft.com/office/powerpoint/2010/main" val="1421864672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8-04-20-004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77" b="8677"/>
          <a:stretch>
            <a:fillRect/>
          </a:stretch>
        </p:blipFill>
        <p:spPr>
          <a:xfrm>
            <a:off x="914400" y="1478298"/>
            <a:ext cx="7313613" cy="4056062"/>
          </a:xfrm>
        </p:spPr>
      </p:pic>
    </p:spTree>
    <p:extLst>
      <p:ext uri="{BB962C8B-B14F-4D97-AF65-F5344CB8AC3E}">
        <p14:creationId xmlns:p14="http://schemas.microsoft.com/office/powerpoint/2010/main" val="3528530315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8-04-20-004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81" b="31581"/>
          <a:stretch>
            <a:fillRect/>
          </a:stretch>
        </p:blipFill>
        <p:spPr>
          <a:xfrm>
            <a:off x="914400" y="1321339"/>
            <a:ext cx="7313613" cy="4056062"/>
          </a:xfrm>
        </p:spPr>
      </p:pic>
    </p:spTree>
    <p:extLst>
      <p:ext uri="{BB962C8B-B14F-4D97-AF65-F5344CB8AC3E}">
        <p14:creationId xmlns:p14="http://schemas.microsoft.com/office/powerpoint/2010/main" val="2425467739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2018-04-20-0042.jp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1" b="921"/>
          <a:stretch>
            <a:fillRect/>
          </a:stretch>
        </p:blipFill>
        <p:spPr>
          <a:xfrm rot="21421631">
            <a:off x="3378200" y="795338"/>
            <a:ext cx="3468688" cy="5126037"/>
          </a:xfrm>
        </p:spPr>
      </p:pic>
    </p:spTree>
    <p:extLst>
      <p:ext uri="{BB962C8B-B14F-4D97-AF65-F5344CB8AC3E}">
        <p14:creationId xmlns:p14="http://schemas.microsoft.com/office/powerpoint/2010/main" val="3383829030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2018-04-20-0041.jpg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" b="595"/>
          <a:stretch>
            <a:fillRect/>
          </a:stretch>
        </p:blipFill>
        <p:spPr>
          <a:xfrm rot="232774">
            <a:off x="992605" y="897530"/>
            <a:ext cx="7284872" cy="4809617"/>
          </a:xfrm>
        </p:spPr>
      </p:pic>
    </p:spTree>
    <p:extLst>
      <p:ext uri="{BB962C8B-B14F-4D97-AF65-F5344CB8AC3E}">
        <p14:creationId xmlns:p14="http://schemas.microsoft.com/office/powerpoint/2010/main" val="2421197627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2018-04-20-0007.jp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" r="155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23160418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2018-04-20-0011.jp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" b="35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90445964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2018-04-20-0012.jp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" b="51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28234682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2018-04-20-0013.jp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" b="600"/>
          <a:stretch>
            <a:fillRect/>
          </a:stretch>
        </p:blipFill>
        <p:spPr>
          <a:xfrm rot="21421631">
            <a:off x="3653781" y="667560"/>
            <a:ext cx="3468664" cy="5124723"/>
          </a:xfrm>
        </p:spPr>
      </p:pic>
    </p:spTree>
    <p:extLst>
      <p:ext uri="{BB962C8B-B14F-4D97-AF65-F5344CB8AC3E}">
        <p14:creationId xmlns:p14="http://schemas.microsoft.com/office/powerpoint/2010/main" val="3906652241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8-04-20-001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00" b="8500"/>
          <a:stretch>
            <a:fillRect/>
          </a:stretch>
        </p:blipFill>
        <p:spPr>
          <a:xfrm>
            <a:off x="1028566" y="1292802"/>
            <a:ext cx="7313613" cy="4056062"/>
          </a:xfrm>
        </p:spPr>
      </p:pic>
    </p:spTree>
    <p:extLst>
      <p:ext uri="{BB962C8B-B14F-4D97-AF65-F5344CB8AC3E}">
        <p14:creationId xmlns:p14="http://schemas.microsoft.com/office/powerpoint/2010/main" val="3539207137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018-04-20-003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6" b="92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97291682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8-04-20-005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7" b="10627"/>
          <a:stretch>
            <a:fillRect/>
          </a:stretch>
        </p:blipFill>
        <p:spPr>
          <a:xfrm>
            <a:off x="914400" y="1221456"/>
            <a:ext cx="7313613" cy="4056062"/>
          </a:xfrm>
        </p:spPr>
      </p:pic>
    </p:spTree>
    <p:extLst>
      <p:ext uri="{BB962C8B-B14F-4D97-AF65-F5344CB8AC3E}">
        <p14:creationId xmlns:p14="http://schemas.microsoft.com/office/powerpoint/2010/main" val="1210333445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8-04-20-005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2" b="10202"/>
          <a:stretch>
            <a:fillRect/>
          </a:stretch>
        </p:blipFill>
        <p:spPr>
          <a:xfrm>
            <a:off x="914400" y="1335609"/>
            <a:ext cx="7313613" cy="4056062"/>
          </a:xfrm>
        </p:spPr>
      </p:pic>
    </p:spTree>
    <p:extLst>
      <p:ext uri="{BB962C8B-B14F-4D97-AF65-F5344CB8AC3E}">
        <p14:creationId xmlns:p14="http://schemas.microsoft.com/office/powerpoint/2010/main" val="2120987663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018-04-20-004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" r="2629"/>
          <a:stretch>
            <a:fillRect/>
          </a:stretch>
        </p:blipFill>
        <p:spPr>
          <a:xfrm>
            <a:off x="3154547" y="539717"/>
            <a:ext cx="3566160" cy="5627498"/>
          </a:xfrm>
        </p:spPr>
      </p:pic>
    </p:spTree>
    <p:extLst>
      <p:ext uri="{BB962C8B-B14F-4D97-AF65-F5344CB8AC3E}">
        <p14:creationId xmlns:p14="http://schemas.microsoft.com/office/powerpoint/2010/main" val="2532116601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8-04-20-004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2" b="9642"/>
          <a:stretch>
            <a:fillRect/>
          </a:stretch>
        </p:blipFill>
        <p:spPr>
          <a:xfrm>
            <a:off x="914400" y="1435491"/>
            <a:ext cx="7313613" cy="4056062"/>
          </a:xfrm>
        </p:spPr>
      </p:pic>
    </p:spTree>
    <p:extLst>
      <p:ext uri="{BB962C8B-B14F-4D97-AF65-F5344CB8AC3E}">
        <p14:creationId xmlns:p14="http://schemas.microsoft.com/office/powerpoint/2010/main" val="3329798475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8-04-20-003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60" b="9160"/>
          <a:stretch>
            <a:fillRect/>
          </a:stretch>
        </p:blipFill>
        <p:spPr>
          <a:xfrm>
            <a:off x="914400" y="1435490"/>
            <a:ext cx="7313613" cy="4056062"/>
          </a:xfrm>
        </p:spPr>
      </p:pic>
    </p:spTree>
    <p:extLst>
      <p:ext uri="{BB962C8B-B14F-4D97-AF65-F5344CB8AC3E}">
        <p14:creationId xmlns:p14="http://schemas.microsoft.com/office/powerpoint/2010/main" val="1175130689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8-04-20-003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9" b="9119"/>
          <a:stretch>
            <a:fillRect/>
          </a:stretch>
        </p:blipFill>
        <p:spPr>
          <a:xfrm>
            <a:off x="914400" y="1378415"/>
            <a:ext cx="7313613" cy="4056062"/>
          </a:xfrm>
        </p:spPr>
      </p:pic>
    </p:spTree>
    <p:extLst>
      <p:ext uri="{BB962C8B-B14F-4D97-AF65-F5344CB8AC3E}">
        <p14:creationId xmlns:p14="http://schemas.microsoft.com/office/powerpoint/2010/main" val="2173071907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018-04-20-003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" r="2779"/>
          <a:stretch>
            <a:fillRect/>
          </a:stretch>
        </p:blipFill>
        <p:spPr>
          <a:xfrm>
            <a:off x="2655071" y="553985"/>
            <a:ext cx="3566160" cy="5627498"/>
          </a:xfrm>
        </p:spPr>
      </p:pic>
    </p:spTree>
    <p:extLst>
      <p:ext uri="{BB962C8B-B14F-4D97-AF65-F5344CB8AC3E}">
        <p14:creationId xmlns:p14="http://schemas.microsoft.com/office/powerpoint/2010/main" val="1162877169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018-04-20-003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5" r="17695"/>
          <a:stretch>
            <a:fillRect/>
          </a:stretch>
        </p:blipFill>
        <p:spPr>
          <a:xfrm>
            <a:off x="3011840" y="568255"/>
            <a:ext cx="3566160" cy="5627498"/>
          </a:xfrm>
        </p:spPr>
      </p:pic>
    </p:spTree>
    <p:extLst>
      <p:ext uri="{BB962C8B-B14F-4D97-AF65-F5344CB8AC3E}">
        <p14:creationId xmlns:p14="http://schemas.microsoft.com/office/powerpoint/2010/main" val="3593485516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2018-04-20-0030.jp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" b="5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78150740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263883" y="2105025"/>
            <a:ext cx="3566160" cy="1162050"/>
          </a:xfrm>
        </p:spPr>
        <p:txBody>
          <a:bodyPr/>
          <a:lstStyle/>
          <a:p>
            <a:r>
              <a:rPr lang="en-US" dirty="0" smtClean="0"/>
              <a:t>Princess, man’s best friend</a:t>
            </a:r>
            <a:endParaRPr lang="en-US" dirty="0"/>
          </a:p>
        </p:txBody>
      </p:sp>
      <p:pic>
        <p:nvPicPr>
          <p:cNvPr id="9" name="Picture Placeholder 8" descr="2018-04-20-0029.jp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6" r="163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035823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018-04-20-002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" r="2800"/>
          <a:stretch>
            <a:fillRect/>
          </a:stretch>
        </p:blipFill>
        <p:spPr>
          <a:xfrm>
            <a:off x="2640800" y="568255"/>
            <a:ext cx="3566160" cy="5627498"/>
          </a:xfrm>
        </p:spPr>
      </p:pic>
    </p:spTree>
    <p:extLst>
      <p:ext uri="{BB962C8B-B14F-4D97-AF65-F5344CB8AC3E}">
        <p14:creationId xmlns:p14="http://schemas.microsoft.com/office/powerpoint/2010/main" val="349719691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8-04-20-002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69" b="10569"/>
          <a:stretch>
            <a:fillRect/>
          </a:stretch>
        </p:blipFill>
        <p:spPr>
          <a:xfrm>
            <a:off x="971483" y="1464029"/>
            <a:ext cx="7313613" cy="4056062"/>
          </a:xfrm>
        </p:spPr>
      </p:pic>
    </p:spTree>
    <p:extLst>
      <p:ext uri="{BB962C8B-B14F-4D97-AF65-F5344CB8AC3E}">
        <p14:creationId xmlns:p14="http://schemas.microsoft.com/office/powerpoint/2010/main" val="3997418481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2018-04-20-0035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06" b="11506"/>
          <a:stretch>
            <a:fillRect/>
          </a:stretch>
        </p:blipFill>
        <p:spPr/>
      </p:pic>
      <p:pic>
        <p:nvPicPr>
          <p:cNvPr id="8" name="Content Placeholder 7" descr="2018-04-20-0036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80" b="1188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76011408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8-04-20-002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3" b="10823"/>
          <a:stretch>
            <a:fillRect/>
          </a:stretch>
        </p:blipFill>
        <p:spPr>
          <a:xfrm>
            <a:off x="914400" y="1421221"/>
            <a:ext cx="7313613" cy="4056062"/>
          </a:xfrm>
        </p:spPr>
      </p:pic>
    </p:spTree>
    <p:extLst>
      <p:ext uri="{BB962C8B-B14F-4D97-AF65-F5344CB8AC3E}">
        <p14:creationId xmlns:p14="http://schemas.microsoft.com/office/powerpoint/2010/main" val="3500069398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018-04-20-002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0" r="4900"/>
          <a:stretch>
            <a:fillRect/>
          </a:stretch>
        </p:blipFill>
        <p:spPr>
          <a:xfrm>
            <a:off x="3140277" y="596793"/>
            <a:ext cx="3566160" cy="5627498"/>
          </a:xfrm>
        </p:spPr>
      </p:pic>
    </p:spTree>
    <p:extLst>
      <p:ext uri="{BB962C8B-B14F-4D97-AF65-F5344CB8AC3E}">
        <p14:creationId xmlns:p14="http://schemas.microsoft.com/office/powerpoint/2010/main" val="3161245054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8-04-20-002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" b="691"/>
          <a:stretch>
            <a:fillRect/>
          </a:stretch>
        </p:blipFill>
        <p:spPr>
          <a:xfrm>
            <a:off x="914400" y="1506835"/>
            <a:ext cx="7313613" cy="4056062"/>
          </a:xfrm>
        </p:spPr>
      </p:pic>
    </p:spTree>
    <p:extLst>
      <p:ext uri="{BB962C8B-B14F-4D97-AF65-F5344CB8AC3E}">
        <p14:creationId xmlns:p14="http://schemas.microsoft.com/office/powerpoint/2010/main" val="2339590429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8-04-20-0023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4" b="8534"/>
          <a:stretch>
            <a:fillRect/>
          </a:stretch>
        </p:blipFill>
        <p:spPr>
          <a:xfrm>
            <a:off x="914400" y="1478298"/>
            <a:ext cx="7313613" cy="4056062"/>
          </a:xfrm>
        </p:spPr>
      </p:pic>
    </p:spTree>
    <p:extLst>
      <p:ext uri="{BB962C8B-B14F-4D97-AF65-F5344CB8AC3E}">
        <p14:creationId xmlns:p14="http://schemas.microsoft.com/office/powerpoint/2010/main" val="2286009581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8-04-20-002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4" b="9234"/>
          <a:stretch>
            <a:fillRect/>
          </a:stretch>
        </p:blipFill>
        <p:spPr>
          <a:xfrm>
            <a:off x="914400" y="1492567"/>
            <a:ext cx="7313613" cy="4056062"/>
          </a:xfrm>
        </p:spPr>
      </p:pic>
    </p:spTree>
    <p:extLst>
      <p:ext uri="{BB962C8B-B14F-4D97-AF65-F5344CB8AC3E}">
        <p14:creationId xmlns:p14="http://schemas.microsoft.com/office/powerpoint/2010/main" val="2507058325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018-04-20-002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1" b="11171"/>
          <a:stretch>
            <a:fillRect/>
          </a:stretch>
        </p:blipFill>
        <p:spPr>
          <a:xfrm>
            <a:off x="1157004" y="1378415"/>
            <a:ext cx="7313613" cy="4056062"/>
          </a:xfrm>
        </p:spPr>
      </p:pic>
    </p:spTree>
    <p:extLst>
      <p:ext uri="{BB962C8B-B14F-4D97-AF65-F5344CB8AC3E}">
        <p14:creationId xmlns:p14="http://schemas.microsoft.com/office/powerpoint/2010/main" val="4260471960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2018-04-20-0020.jp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" r="1941"/>
          <a:stretch>
            <a:fillRect/>
          </a:stretch>
        </p:blipFill>
        <p:spPr>
          <a:xfrm rot="21421631">
            <a:off x="2673681" y="667560"/>
            <a:ext cx="3468664" cy="5124723"/>
          </a:xfrm>
        </p:spPr>
      </p:pic>
    </p:spTree>
    <p:extLst>
      <p:ext uri="{BB962C8B-B14F-4D97-AF65-F5344CB8AC3E}">
        <p14:creationId xmlns:p14="http://schemas.microsoft.com/office/powerpoint/2010/main" val="2314508169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018-04-20-0019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5" r="5215"/>
          <a:stretch>
            <a:fillRect/>
          </a:stretch>
        </p:blipFill>
        <p:spPr>
          <a:xfrm>
            <a:off x="3225901" y="582524"/>
            <a:ext cx="3566160" cy="5627498"/>
          </a:xfrm>
        </p:spPr>
      </p:pic>
    </p:spTree>
    <p:extLst>
      <p:ext uri="{BB962C8B-B14F-4D97-AF65-F5344CB8AC3E}">
        <p14:creationId xmlns:p14="http://schemas.microsoft.com/office/powerpoint/2010/main" val="4178750481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serious man</a:t>
            </a:r>
            <a:endParaRPr lang="en-US" dirty="0"/>
          </a:p>
        </p:txBody>
      </p:sp>
      <p:pic>
        <p:nvPicPr>
          <p:cNvPr id="7" name="Picture Placeholder 6" descr="2018-04-20-0018.jp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" r="242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3493294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2018-04-20-0017.jpg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7" r="8087"/>
          <a:stretch>
            <a:fillRect/>
          </a:stretch>
        </p:blipFill>
        <p:spPr>
          <a:xfrm rot="21421631">
            <a:off x="2977951" y="667560"/>
            <a:ext cx="3468664" cy="5124723"/>
          </a:xfrm>
        </p:spPr>
      </p:pic>
    </p:spTree>
    <p:extLst>
      <p:ext uri="{BB962C8B-B14F-4D97-AF65-F5344CB8AC3E}">
        <p14:creationId xmlns:p14="http://schemas.microsoft.com/office/powerpoint/2010/main" val="930505083"/>
      </p:ext>
    </p:extLst>
  </p:cSld>
  <p:clrMapOvr>
    <a:masterClrMapping/>
  </p:clrMapOvr>
  <p:transition xmlns:p14="http://schemas.microsoft.com/office/powerpoint/2010/main" advClick="0" advTm="10000">
    <p:fade/>
  </p:transition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83</TotalTime>
  <Words>104</Words>
  <Application>Microsoft Macintosh PowerPoint</Application>
  <PresentationFormat>On-screen Show (4:3)</PresentationFormat>
  <Paragraphs>23</Paragraphs>
  <Slides>63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Inkwell</vt:lpstr>
      <vt:lpstr>Raymond Daniel Baer</vt:lpstr>
      <vt:lpstr>Superior Blues</vt:lpstr>
      <vt:lpstr>Nelson’s Express</vt:lpstr>
      <vt:lpstr>a tough curve ball in relief</vt:lpstr>
      <vt:lpstr>summer ball out west</vt:lpstr>
      <vt:lpstr>1952 Northern League Champs</vt:lpstr>
      <vt:lpstr>Fireman Ray Baer vs. the very young Henry Aaron</vt:lpstr>
      <vt:lpstr>PowerPoint Presentation</vt:lpstr>
      <vt:lpstr>DCBC Twin Pines Retreat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Costa Rica mission trip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Princess, man’s best friend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serious man</vt:lpstr>
      <vt:lpstr>PowerPoint Presentation</vt:lpstr>
    </vt:vector>
  </TitlesOfParts>
  <Company>Overseas Council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Raymond Daniel Baer</dc:title>
  <dc:creator>David A. Baer</dc:creator>
  <cp:lastModifiedBy>David A. Baer</cp:lastModifiedBy>
  <cp:revision>33</cp:revision>
  <dcterms:created xsi:type="dcterms:W3CDTF">2018-04-21T02:58:42Z</dcterms:created>
  <dcterms:modified xsi:type="dcterms:W3CDTF">2018-04-21T04:22:36Z</dcterms:modified>
</cp:coreProperties>
</file>